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74477E-7D0A-4A1D-A815-52792A31BDF8}" v="20" dt="2026-03-01T23:35:15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94660"/>
  </p:normalViewPr>
  <p:slideViewPr>
    <p:cSldViewPr snapToGrid="0">
      <p:cViewPr varScale="1">
        <p:scale>
          <a:sx n="47" d="100"/>
          <a:sy n="47" d="100"/>
        </p:scale>
        <p:origin x="72" y="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uchamps, Abigaël" userId="cb7904cb-f465-44f3-ad11-48bf2ca85804" providerId="ADAL" clId="{E82FF0AD-003E-466C-9743-584F15846FEE}"/>
    <pc:docChg chg="undo custSel addSld delSld modSld addMainMaster delMainMaster">
      <pc:chgData name="Beauchamps, Abigaël" userId="cb7904cb-f465-44f3-ad11-48bf2ca85804" providerId="ADAL" clId="{E82FF0AD-003E-466C-9743-584F15846FEE}" dt="2026-03-01T23:35:17.699" v="179" actId="1076"/>
      <pc:docMkLst>
        <pc:docMk/>
      </pc:docMkLst>
      <pc:sldChg chg="addSp delSp modSp mod setBg modClrScheme setClrOvrMap delDesignElem chgLayout">
        <pc:chgData name="Beauchamps, Abigaël" userId="cb7904cb-f465-44f3-ad11-48bf2ca85804" providerId="ADAL" clId="{E82FF0AD-003E-466C-9743-584F15846FEE}" dt="2026-03-01T20:45:27.311" v="94" actId="700"/>
        <pc:sldMkLst>
          <pc:docMk/>
          <pc:sldMk cId="3950675193" sldId="256"/>
        </pc:sldMkLst>
        <pc:spChg chg="del mod">
          <ac:chgData name="Beauchamps, Abigaël" userId="cb7904cb-f465-44f3-ad11-48bf2ca85804" providerId="ADAL" clId="{E82FF0AD-003E-466C-9743-584F15846FEE}" dt="2026-03-01T20:43:56.126" v="4" actId="478"/>
          <ac:spMkLst>
            <pc:docMk/>
            <pc:sldMk cId="3950675193" sldId="256"/>
            <ac:spMk id="2" creationId="{F1FEDDD1-918B-7B73-99EE-BE972909A84B}"/>
          </ac:spMkLst>
        </pc:spChg>
        <pc:spChg chg="mod ord">
          <ac:chgData name="Beauchamps, Abigaël" userId="cb7904cb-f465-44f3-ad11-48bf2ca85804" providerId="ADAL" clId="{E82FF0AD-003E-466C-9743-584F15846FEE}" dt="2026-03-01T20:45:27.311" v="94" actId="700"/>
          <ac:spMkLst>
            <pc:docMk/>
            <pc:sldMk cId="3950675193" sldId="256"/>
            <ac:spMk id="3" creationId="{A1A86B28-7674-04D3-8B89-58BA4DAAD0E5}"/>
          </ac:spMkLst>
        </pc:spChg>
        <pc:spChg chg="add del">
          <ac:chgData name="Beauchamps, Abigaël" userId="cb7904cb-f465-44f3-ad11-48bf2ca85804" providerId="ADAL" clId="{E82FF0AD-003E-466C-9743-584F15846FEE}" dt="2026-03-01T20:44:02.667" v="7" actId="26606"/>
          <ac:spMkLst>
            <pc:docMk/>
            <pc:sldMk cId="3950675193" sldId="256"/>
            <ac:spMk id="5" creationId="{94C0C11B-582D-4BD6-AFEF-ED15AAF1604A}"/>
          </ac:spMkLst>
        </pc:spChg>
        <pc:spChg chg="add del">
          <ac:chgData name="Beauchamps, Abigaël" userId="cb7904cb-f465-44f3-ad11-48bf2ca85804" providerId="ADAL" clId="{E82FF0AD-003E-466C-9743-584F15846FEE}" dt="2026-03-01T20:44:02.667" v="7" actId="26606"/>
          <ac:spMkLst>
            <pc:docMk/>
            <pc:sldMk cId="3950675193" sldId="256"/>
            <ac:spMk id="6" creationId="{72EF3F9A-9717-4ACB-A30D-96694842C4F7}"/>
          </ac:spMkLst>
        </pc:spChg>
        <pc:spChg chg="add del">
          <ac:chgData name="Beauchamps, Abigaël" userId="cb7904cb-f465-44f3-ad11-48bf2ca85804" providerId="ADAL" clId="{E82FF0AD-003E-466C-9743-584F15846FEE}" dt="2026-03-01T20:41:49.947" v="1" actId="26606"/>
          <ac:spMkLst>
            <pc:docMk/>
            <pc:sldMk cId="3950675193" sldId="256"/>
            <ac:spMk id="9" creationId="{1119FFB1-81E3-46F7-8199-CC5041467AFE}"/>
          </ac:spMkLst>
        </pc:spChg>
        <pc:spChg chg="add del">
          <ac:chgData name="Beauchamps, Abigaël" userId="cb7904cb-f465-44f3-ad11-48bf2ca85804" providerId="ADAL" clId="{E82FF0AD-003E-466C-9743-584F15846FEE}" dt="2026-03-01T20:41:49.947" v="1" actId="26606"/>
          <ac:spMkLst>
            <pc:docMk/>
            <pc:sldMk cId="3950675193" sldId="256"/>
            <ac:spMk id="11" creationId="{77EA54A6-1E2E-4955-B2AE-CD6C42930DA1}"/>
          </ac:spMkLst>
        </pc:spChg>
        <pc:spChg chg="add del">
          <ac:chgData name="Beauchamps, Abigaël" userId="cb7904cb-f465-44f3-ad11-48bf2ca85804" providerId="ADAL" clId="{E82FF0AD-003E-466C-9743-584F15846FEE}" dt="2026-03-01T20:44:02.616" v="6" actId="26606"/>
          <ac:spMkLst>
            <pc:docMk/>
            <pc:sldMk cId="3950675193" sldId="256"/>
            <ac:spMk id="12" creationId="{AD35AE2F-5E3A-49D9-8DE1-8A333BA4088E}"/>
          </ac:spMkLst>
        </pc:spChg>
        <pc:spChg chg="add del">
          <ac:chgData name="Beauchamps, Abigaël" userId="cb7904cb-f465-44f3-ad11-48bf2ca85804" providerId="ADAL" clId="{E82FF0AD-003E-466C-9743-584F15846FEE}" dt="2026-03-01T20:41:49.947" v="1" actId="26606"/>
          <ac:spMkLst>
            <pc:docMk/>
            <pc:sldMk cId="3950675193" sldId="256"/>
            <ac:spMk id="13" creationId="{8EC56B0B-7098-4D64-9DBD-F243995A7604}"/>
          </ac:spMkLst>
        </pc:spChg>
        <pc:spChg chg="add del">
          <ac:chgData name="Beauchamps, Abigaël" userId="cb7904cb-f465-44f3-ad11-48bf2ca85804" providerId="ADAL" clId="{E82FF0AD-003E-466C-9743-584F15846FEE}" dt="2026-03-01T20:44:02.616" v="6" actId="26606"/>
          <ac:spMkLst>
            <pc:docMk/>
            <pc:sldMk cId="3950675193" sldId="256"/>
            <ac:spMk id="14" creationId="{04D8AD8F-EF7F-481F-B99A-B8513897050A}"/>
          </ac:spMkLst>
        </pc:spChg>
        <pc:spChg chg="add del">
          <ac:chgData name="Beauchamps, Abigaël" userId="cb7904cb-f465-44f3-ad11-48bf2ca85804" providerId="ADAL" clId="{E82FF0AD-003E-466C-9743-584F15846FEE}" dt="2026-03-01T20:44:02.616" v="6" actId="26606"/>
          <ac:spMkLst>
            <pc:docMk/>
            <pc:sldMk cId="3950675193" sldId="256"/>
            <ac:spMk id="16" creationId="{79EB4626-023C-436D-9F57-9EB46080909D}"/>
          </ac:spMkLst>
        </pc:spChg>
        <pc:spChg chg="add del">
          <ac:chgData name="Beauchamps, Abigaël" userId="cb7904cb-f465-44f3-ad11-48bf2ca85804" providerId="ADAL" clId="{E82FF0AD-003E-466C-9743-584F15846FEE}" dt="2026-03-01T20:45:27.311" v="94" actId="700"/>
          <ac:spMkLst>
            <pc:docMk/>
            <pc:sldMk cId="3950675193" sldId="256"/>
            <ac:spMk id="18" creationId="{A9286AD2-18A9-4868-A4E3-7A2097A20810}"/>
          </ac:spMkLst>
        </pc:spChg>
        <pc:grpChg chg="add del">
          <ac:chgData name="Beauchamps, Abigaël" userId="cb7904cb-f465-44f3-ad11-48bf2ca85804" providerId="ADAL" clId="{E82FF0AD-003E-466C-9743-584F15846FEE}" dt="2026-03-01T20:41:49.947" v="1" actId="26606"/>
          <ac:grpSpMkLst>
            <pc:docMk/>
            <pc:sldMk cId="3950675193" sldId="256"/>
            <ac:grpSpMk id="15" creationId="{28709E2B-5612-4EF3-8505-0270723FD329}"/>
          </ac:grpSpMkLst>
        </pc:grpChg>
        <pc:picChg chg="add del">
          <ac:chgData name="Beauchamps, Abigaël" userId="cb7904cb-f465-44f3-ad11-48bf2ca85804" providerId="ADAL" clId="{E82FF0AD-003E-466C-9743-584F15846FEE}" dt="2026-03-01T20:41:49.947" v="1" actId="26606"/>
          <ac:picMkLst>
            <pc:docMk/>
            <pc:sldMk cId="3950675193" sldId="256"/>
            <ac:picMk id="4" creationId="{A7F74292-D09D-6E26-F8BC-A1E3F1F560E1}"/>
          </ac:picMkLst>
        </pc:picChg>
        <pc:picChg chg="add mod">
          <ac:chgData name="Beauchamps, Abigaël" userId="cb7904cb-f465-44f3-ad11-48bf2ca85804" providerId="ADAL" clId="{E82FF0AD-003E-466C-9743-584F15846FEE}" dt="2026-03-01T20:44:02.667" v="7" actId="26606"/>
          <ac:picMkLst>
            <pc:docMk/>
            <pc:sldMk cId="3950675193" sldId="256"/>
            <ac:picMk id="7" creationId="{E160A64B-3915-54F3-5E27-6E71EAB6072F}"/>
          </ac:picMkLst>
        </pc:picChg>
        <pc:cxnChg chg="add del">
          <ac:chgData name="Beauchamps, Abigaël" userId="cb7904cb-f465-44f3-ad11-48bf2ca85804" providerId="ADAL" clId="{E82FF0AD-003E-466C-9743-584F15846FEE}" dt="2026-03-01T20:45:27.311" v="94" actId="700"/>
          <ac:cxnSpMkLst>
            <pc:docMk/>
            <pc:sldMk cId="3950675193" sldId="256"/>
            <ac:cxnSpMk id="19" creationId="{E7A7CD63-7EC3-44F3-95D0-595C4019FF24}"/>
          </ac:cxnSpMkLst>
        </pc:cxnChg>
      </pc:sldChg>
      <pc:sldChg chg="new del">
        <pc:chgData name="Beauchamps, Abigaël" userId="cb7904cb-f465-44f3-ad11-48bf2ca85804" providerId="ADAL" clId="{E82FF0AD-003E-466C-9743-584F15846FEE}" dt="2026-03-01T20:45:19.745" v="91" actId="2696"/>
        <pc:sldMkLst>
          <pc:docMk/>
          <pc:sldMk cId="1109130137" sldId="257"/>
        </pc:sldMkLst>
      </pc:sldChg>
      <pc:sldChg chg="addSp modSp new mod modAnim">
        <pc:chgData name="Beauchamps, Abigaël" userId="cb7904cb-f465-44f3-ad11-48bf2ca85804" providerId="ADAL" clId="{E82FF0AD-003E-466C-9743-584F15846FEE}" dt="2026-03-01T23:23:10.458" v="171" actId="1076"/>
        <pc:sldMkLst>
          <pc:docMk/>
          <pc:sldMk cId="1651862233" sldId="257"/>
        </pc:sldMkLst>
        <pc:spChg chg="add mod">
          <ac:chgData name="Beauchamps, Abigaël" userId="cb7904cb-f465-44f3-ad11-48bf2ca85804" providerId="ADAL" clId="{E82FF0AD-003E-466C-9743-584F15846FEE}" dt="2026-03-01T20:47:47.192" v="118" actId="1076"/>
          <ac:spMkLst>
            <pc:docMk/>
            <pc:sldMk cId="1651862233" sldId="257"/>
            <ac:spMk id="4" creationId="{F4880B97-4275-6A89-EEB6-A7678DD40595}"/>
          </ac:spMkLst>
        </pc:spChg>
        <pc:picChg chg="add mod">
          <ac:chgData name="Beauchamps, Abigaël" userId="cb7904cb-f465-44f3-ad11-48bf2ca85804" providerId="ADAL" clId="{E82FF0AD-003E-466C-9743-584F15846FEE}" dt="2026-03-01T20:49:07.174" v="144" actId="1076"/>
          <ac:picMkLst>
            <pc:docMk/>
            <pc:sldMk cId="1651862233" sldId="257"/>
            <ac:picMk id="3" creationId="{7C393B2B-8F38-358C-BE52-DFD0D98C8B4D}"/>
          </ac:picMkLst>
        </pc:picChg>
        <pc:picChg chg="add mod">
          <ac:chgData name="Beauchamps, Abigaël" userId="cb7904cb-f465-44f3-ad11-48bf2ca85804" providerId="ADAL" clId="{E82FF0AD-003E-466C-9743-584F15846FEE}" dt="2026-03-01T23:23:10.458" v="171" actId="1076"/>
          <ac:picMkLst>
            <pc:docMk/>
            <pc:sldMk cId="1651862233" sldId="257"/>
            <ac:picMk id="5" creationId="{A0A1B82F-6056-4284-1635-A4069BF71A75}"/>
          </ac:picMkLst>
        </pc:picChg>
      </pc:sldChg>
      <pc:sldChg chg="addSp modSp new mod modAnim">
        <pc:chgData name="Beauchamps, Abigaël" userId="cb7904cb-f465-44f3-ad11-48bf2ca85804" providerId="ADAL" clId="{E82FF0AD-003E-466C-9743-584F15846FEE}" dt="2026-03-01T23:28:04.856" v="173" actId="1076"/>
        <pc:sldMkLst>
          <pc:docMk/>
          <pc:sldMk cId="893488139" sldId="258"/>
        </pc:sldMkLst>
        <pc:spChg chg="add mod">
          <ac:chgData name="Beauchamps, Abigaël" userId="cb7904cb-f465-44f3-ad11-48bf2ca85804" providerId="ADAL" clId="{E82FF0AD-003E-466C-9743-584F15846FEE}" dt="2026-03-01T20:50:06.562" v="159" actId="20577"/>
          <ac:spMkLst>
            <pc:docMk/>
            <pc:sldMk cId="893488139" sldId="258"/>
            <ac:spMk id="2" creationId="{08EB7A48-B61A-F5A5-A2FC-D5A42805AB27}"/>
          </ac:spMkLst>
        </pc:spChg>
        <pc:picChg chg="add mod">
          <ac:chgData name="Beauchamps, Abigaël" userId="cb7904cb-f465-44f3-ad11-48bf2ca85804" providerId="ADAL" clId="{E82FF0AD-003E-466C-9743-584F15846FEE}" dt="2026-03-01T20:48:27.565" v="131" actId="1076"/>
          <ac:picMkLst>
            <pc:docMk/>
            <pc:sldMk cId="893488139" sldId="258"/>
            <ac:picMk id="4" creationId="{D54661C2-13FC-2648-A2C4-68778A0E08D2}"/>
          </ac:picMkLst>
        </pc:picChg>
        <pc:picChg chg="add mod">
          <ac:chgData name="Beauchamps, Abigaël" userId="cb7904cb-f465-44f3-ad11-48bf2ca85804" providerId="ADAL" clId="{E82FF0AD-003E-466C-9743-584F15846FEE}" dt="2026-03-01T23:28:04.856" v="173" actId="1076"/>
          <ac:picMkLst>
            <pc:docMk/>
            <pc:sldMk cId="893488139" sldId="258"/>
            <ac:picMk id="5" creationId="{ABEF1C3F-1E16-85B7-5E02-643E1E60FE35}"/>
          </ac:picMkLst>
        </pc:picChg>
      </pc:sldChg>
      <pc:sldChg chg="addSp modSp new mod modAnim">
        <pc:chgData name="Beauchamps, Abigaël" userId="cb7904cb-f465-44f3-ad11-48bf2ca85804" providerId="ADAL" clId="{E82FF0AD-003E-466C-9743-584F15846FEE}" dt="2026-03-01T23:30:54.841" v="175" actId="1076"/>
        <pc:sldMkLst>
          <pc:docMk/>
          <pc:sldMk cId="4241652092" sldId="259"/>
        </pc:sldMkLst>
        <pc:spChg chg="add mod">
          <ac:chgData name="Beauchamps, Abigaël" userId="cb7904cb-f465-44f3-ad11-48bf2ca85804" providerId="ADAL" clId="{E82FF0AD-003E-466C-9743-584F15846FEE}" dt="2026-03-01T20:50:11.380" v="161" actId="20577"/>
          <ac:spMkLst>
            <pc:docMk/>
            <pc:sldMk cId="4241652092" sldId="259"/>
            <ac:spMk id="2" creationId="{B79B207F-8176-F807-D071-66182DC439B8}"/>
          </ac:spMkLst>
        </pc:spChg>
        <pc:picChg chg="add mod">
          <ac:chgData name="Beauchamps, Abigaël" userId="cb7904cb-f465-44f3-ad11-48bf2ca85804" providerId="ADAL" clId="{E82FF0AD-003E-466C-9743-584F15846FEE}" dt="2026-03-01T20:48:22.674" v="130" actId="1076"/>
          <ac:picMkLst>
            <pc:docMk/>
            <pc:sldMk cId="4241652092" sldId="259"/>
            <ac:picMk id="4" creationId="{97A7A096-1B67-26D0-B6A1-AF3BF965D970}"/>
          </ac:picMkLst>
        </pc:picChg>
        <pc:picChg chg="add mod">
          <ac:chgData name="Beauchamps, Abigaël" userId="cb7904cb-f465-44f3-ad11-48bf2ca85804" providerId="ADAL" clId="{E82FF0AD-003E-466C-9743-584F15846FEE}" dt="2026-03-01T23:30:54.841" v="175" actId="1076"/>
          <ac:picMkLst>
            <pc:docMk/>
            <pc:sldMk cId="4241652092" sldId="259"/>
            <ac:picMk id="5" creationId="{46CC3D46-ECDA-F3EB-E4FC-AD31CE47EB8D}"/>
          </ac:picMkLst>
        </pc:picChg>
      </pc:sldChg>
      <pc:sldChg chg="addSp modSp new mod modAnim">
        <pc:chgData name="Beauchamps, Abigaël" userId="cb7904cb-f465-44f3-ad11-48bf2ca85804" providerId="ADAL" clId="{E82FF0AD-003E-466C-9743-584F15846FEE}" dt="2026-03-01T23:33:42.968" v="177" actId="1076"/>
        <pc:sldMkLst>
          <pc:docMk/>
          <pc:sldMk cId="1040739151" sldId="260"/>
        </pc:sldMkLst>
        <pc:spChg chg="add mod">
          <ac:chgData name="Beauchamps, Abigaël" userId="cb7904cb-f465-44f3-ad11-48bf2ca85804" providerId="ADAL" clId="{E82FF0AD-003E-466C-9743-584F15846FEE}" dt="2026-03-01T20:50:17.595" v="163" actId="20577"/>
          <ac:spMkLst>
            <pc:docMk/>
            <pc:sldMk cId="1040739151" sldId="260"/>
            <ac:spMk id="2" creationId="{FBAC7827-A9AA-2F9E-A981-12EF503A5725}"/>
          </ac:spMkLst>
        </pc:spChg>
        <pc:picChg chg="add mod">
          <ac:chgData name="Beauchamps, Abigaël" userId="cb7904cb-f465-44f3-ad11-48bf2ca85804" providerId="ADAL" clId="{E82FF0AD-003E-466C-9743-584F15846FEE}" dt="2026-03-01T20:48:43.557" v="137" actId="14100"/>
          <ac:picMkLst>
            <pc:docMk/>
            <pc:sldMk cId="1040739151" sldId="260"/>
            <ac:picMk id="4" creationId="{70A5CDF7-D9D3-AE68-8994-3D503F21080B}"/>
          </ac:picMkLst>
        </pc:picChg>
        <pc:picChg chg="add mod">
          <ac:chgData name="Beauchamps, Abigaël" userId="cb7904cb-f465-44f3-ad11-48bf2ca85804" providerId="ADAL" clId="{E82FF0AD-003E-466C-9743-584F15846FEE}" dt="2026-03-01T23:33:42.968" v="177" actId="1076"/>
          <ac:picMkLst>
            <pc:docMk/>
            <pc:sldMk cId="1040739151" sldId="260"/>
            <ac:picMk id="5" creationId="{CBC561D9-04A3-372F-517E-DC667474E709}"/>
          </ac:picMkLst>
        </pc:picChg>
      </pc:sldChg>
      <pc:sldChg chg="addSp modSp new mod modAnim">
        <pc:chgData name="Beauchamps, Abigaël" userId="cb7904cb-f465-44f3-ad11-48bf2ca85804" providerId="ADAL" clId="{E82FF0AD-003E-466C-9743-584F15846FEE}" dt="2026-03-01T23:35:17.699" v="179" actId="1076"/>
        <pc:sldMkLst>
          <pc:docMk/>
          <pc:sldMk cId="1876780519" sldId="261"/>
        </pc:sldMkLst>
        <pc:spChg chg="add mod">
          <ac:chgData name="Beauchamps, Abigaël" userId="cb7904cb-f465-44f3-ad11-48bf2ca85804" providerId="ADAL" clId="{E82FF0AD-003E-466C-9743-584F15846FEE}" dt="2026-03-01T20:50:24.638" v="165" actId="20577"/>
          <ac:spMkLst>
            <pc:docMk/>
            <pc:sldMk cId="1876780519" sldId="261"/>
            <ac:spMk id="2" creationId="{6FC469DA-477B-E254-44EC-33AF19A41863}"/>
          </ac:spMkLst>
        </pc:spChg>
        <pc:picChg chg="add mod">
          <ac:chgData name="Beauchamps, Abigaël" userId="cb7904cb-f465-44f3-ad11-48bf2ca85804" providerId="ADAL" clId="{E82FF0AD-003E-466C-9743-584F15846FEE}" dt="2026-03-01T20:48:52.210" v="140" actId="1076"/>
          <ac:picMkLst>
            <pc:docMk/>
            <pc:sldMk cId="1876780519" sldId="261"/>
            <ac:picMk id="4" creationId="{4F909B90-5789-3219-0D66-AD36C6DE4F7C}"/>
          </ac:picMkLst>
        </pc:picChg>
        <pc:picChg chg="add mod">
          <ac:chgData name="Beauchamps, Abigaël" userId="cb7904cb-f465-44f3-ad11-48bf2ca85804" providerId="ADAL" clId="{E82FF0AD-003E-466C-9743-584F15846FEE}" dt="2026-03-01T23:35:17.699" v="179" actId="1076"/>
          <ac:picMkLst>
            <pc:docMk/>
            <pc:sldMk cId="1876780519" sldId="261"/>
            <ac:picMk id="5" creationId="{75DC7CA1-8B15-A0E3-7B37-3D98360F9549}"/>
          </ac:picMkLst>
        </pc:picChg>
      </pc:sldChg>
      <pc:sldChg chg="addSp modSp new mod">
        <pc:chgData name="Beauchamps, Abigaël" userId="cb7904cb-f465-44f3-ad11-48bf2ca85804" providerId="ADAL" clId="{E82FF0AD-003E-466C-9743-584F15846FEE}" dt="2026-03-01T20:50:28.153" v="167" actId="20577"/>
        <pc:sldMkLst>
          <pc:docMk/>
          <pc:sldMk cId="2654743530" sldId="262"/>
        </pc:sldMkLst>
        <pc:spChg chg="add mod">
          <ac:chgData name="Beauchamps, Abigaël" userId="cb7904cb-f465-44f3-ad11-48bf2ca85804" providerId="ADAL" clId="{E82FF0AD-003E-466C-9743-584F15846FEE}" dt="2026-03-01T20:50:28.153" v="167" actId="20577"/>
          <ac:spMkLst>
            <pc:docMk/>
            <pc:sldMk cId="2654743530" sldId="262"/>
            <ac:spMk id="2" creationId="{DEA840F9-486C-FC91-A9BA-031FC904F0F9}"/>
          </ac:spMkLst>
        </pc:spChg>
        <pc:picChg chg="add mod">
          <ac:chgData name="Beauchamps, Abigaël" userId="cb7904cb-f465-44f3-ad11-48bf2ca85804" providerId="ADAL" clId="{E82FF0AD-003E-466C-9743-584F15846FEE}" dt="2026-03-01T20:49:24.527" v="149" actId="1076"/>
          <ac:picMkLst>
            <pc:docMk/>
            <pc:sldMk cId="2654743530" sldId="262"/>
            <ac:picMk id="4" creationId="{BE847086-39C0-349A-3DCC-7B0FC4D5FD8C}"/>
          </ac:picMkLst>
        </pc:picChg>
      </pc:sldChg>
      <pc:sldChg chg="addSp modSp new mod">
        <pc:chgData name="Beauchamps, Abigaël" userId="cb7904cb-f465-44f3-ad11-48bf2ca85804" providerId="ADAL" clId="{E82FF0AD-003E-466C-9743-584F15846FEE}" dt="2026-03-01T20:50:31.427" v="169" actId="20577"/>
        <pc:sldMkLst>
          <pc:docMk/>
          <pc:sldMk cId="4130218552" sldId="263"/>
        </pc:sldMkLst>
        <pc:spChg chg="add mod">
          <ac:chgData name="Beauchamps, Abigaël" userId="cb7904cb-f465-44f3-ad11-48bf2ca85804" providerId="ADAL" clId="{E82FF0AD-003E-466C-9743-584F15846FEE}" dt="2026-03-01T20:50:31.427" v="169" actId="20577"/>
          <ac:spMkLst>
            <pc:docMk/>
            <pc:sldMk cId="4130218552" sldId="263"/>
            <ac:spMk id="2" creationId="{1E348092-B75E-79C2-A171-65CD84A00CF8}"/>
          </ac:spMkLst>
        </pc:spChg>
        <pc:picChg chg="add mod">
          <ac:chgData name="Beauchamps, Abigaël" userId="cb7904cb-f465-44f3-ad11-48bf2ca85804" providerId="ADAL" clId="{E82FF0AD-003E-466C-9743-584F15846FEE}" dt="2026-03-01T20:49:45.370" v="157" actId="1076"/>
          <ac:picMkLst>
            <pc:docMk/>
            <pc:sldMk cId="4130218552" sldId="263"/>
            <ac:picMk id="4" creationId="{BEBD81D5-0F25-E78C-7410-E91D292573D9}"/>
          </ac:picMkLst>
        </pc:picChg>
      </pc:sldChg>
      <pc:sldMasterChg chg="add del addSldLayout delSldLayout">
        <pc:chgData name="Beauchamps, Abigaël" userId="cb7904cb-f465-44f3-ad11-48bf2ca85804" providerId="ADAL" clId="{E82FF0AD-003E-466C-9743-584F15846FEE}" dt="2026-03-01T20:41:49.947" v="1" actId="26606"/>
        <pc:sldMasterMkLst>
          <pc:docMk/>
          <pc:sldMasterMk cId="3983826623" sldId="2147483648"/>
        </pc:sldMasterMkLst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3777335542" sldId="2147483649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1008517444" sldId="2147483650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1317971271" sldId="2147483651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226165188" sldId="2147483652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1810668053" sldId="2147483653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1001858301" sldId="2147483654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1895339807" sldId="2147483655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10443029" sldId="2147483656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2474636668" sldId="2147483657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3348151724" sldId="2147483658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3983826623" sldId="2147483648"/>
            <pc:sldLayoutMk cId="616351109" sldId="2147483659"/>
          </pc:sldLayoutMkLst>
        </pc:sldLayoutChg>
      </pc:sldMasterChg>
      <pc:sldMasterChg chg="del delSldLayout">
        <pc:chgData name="Beauchamps, Abigaël" userId="cb7904cb-f465-44f3-ad11-48bf2ca85804" providerId="ADAL" clId="{E82FF0AD-003E-466C-9743-584F15846FEE}" dt="2026-03-01T20:43:53.613" v="3" actId="26606"/>
        <pc:sldMasterMkLst>
          <pc:docMk/>
          <pc:sldMasterMk cId="2444658231" sldId="2147483660"/>
        </pc:sldMasterMkLst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4039417095" sldId="2147483661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1383788111" sldId="2147483662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1162460246" sldId="2147483663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4157509369" sldId="2147483664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1722763249" sldId="2147483665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2805174440" sldId="2147483666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141563384" sldId="2147483667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1839378771" sldId="2147483668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3744309837" sldId="2147483669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3562573172" sldId="2147483670"/>
          </pc:sldLayoutMkLst>
        </pc:sldLayoutChg>
        <pc:sldLayoutChg chg="del">
          <pc:chgData name="Beauchamps, Abigaël" userId="cb7904cb-f465-44f3-ad11-48bf2ca85804" providerId="ADAL" clId="{E82FF0AD-003E-466C-9743-584F15846FEE}" dt="2026-03-01T20:43:53.613" v="3" actId="26606"/>
          <pc:sldLayoutMkLst>
            <pc:docMk/>
            <pc:sldMasterMk cId="2444658231" sldId="2147483660"/>
            <pc:sldLayoutMk cId="3693140249" sldId="2147483671"/>
          </pc:sldLayoutMkLst>
        </pc:sldLayoutChg>
      </pc:sldMasterChg>
      <pc:sldMasterChg chg="add del addSldLayout delSldLayout">
        <pc:chgData name="Beauchamps, Abigaël" userId="cb7904cb-f465-44f3-ad11-48bf2ca85804" providerId="ADAL" clId="{E82FF0AD-003E-466C-9743-584F15846FEE}" dt="2026-03-01T20:44:02.667" v="7" actId="26606"/>
        <pc:sldMasterMkLst>
          <pc:docMk/>
          <pc:sldMasterMk cId="3517621095" sldId="2147483724"/>
        </pc:sldMasterMkLst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2793680995" sldId="2147483713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1605949802" sldId="2147483714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2969432846" sldId="2147483715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772791364" sldId="2147483716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2782814898" sldId="2147483717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135852816" sldId="2147483718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2907456516" sldId="2147483719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428022257" sldId="2147483720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1473250241" sldId="2147483721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489715512" sldId="2147483722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3517621095" sldId="2147483724"/>
            <pc:sldLayoutMk cId="1952095096" sldId="2147483723"/>
          </pc:sldLayoutMkLst>
        </pc:sldLayoutChg>
      </pc:sldMasterChg>
      <pc:sldMasterChg chg="add del addSldLayout delSldLayout">
        <pc:chgData name="Beauchamps, Abigaël" userId="cb7904cb-f465-44f3-ad11-48bf2ca85804" providerId="ADAL" clId="{E82FF0AD-003E-466C-9743-584F15846FEE}" dt="2026-03-01T20:41:49.947" v="1" actId="26606"/>
        <pc:sldMasterMkLst>
          <pc:docMk/>
          <pc:sldMasterMk cId="4222405787" sldId="2147483751"/>
        </pc:sldMasterMkLst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4040244967" sldId="2147483740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4026984950" sldId="2147483741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4068016855" sldId="2147483742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3770143745" sldId="2147483743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2021680747" sldId="2147483744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2667262644" sldId="2147483745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4251209544" sldId="2147483746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289093196" sldId="2147483747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1936268120" sldId="2147483748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3478762820" sldId="2147483749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1:49.947" v="1" actId="26606"/>
          <pc:sldLayoutMkLst>
            <pc:docMk/>
            <pc:sldMasterMk cId="4222405787" sldId="2147483751"/>
            <pc:sldLayoutMk cId="1885116137" sldId="2147483750"/>
          </pc:sldLayoutMkLst>
        </pc:sldLayoutChg>
      </pc:sldMasterChg>
      <pc:sldMasterChg chg="add del addSldLayout delSldLayout">
        <pc:chgData name="Beauchamps, Abigaël" userId="cb7904cb-f465-44f3-ad11-48bf2ca85804" providerId="ADAL" clId="{E82FF0AD-003E-466C-9743-584F15846FEE}" dt="2026-03-01T20:44:02.616" v="6" actId="26606"/>
        <pc:sldMasterMkLst>
          <pc:docMk/>
          <pc:sldMasterMk cId="3049591691" sldId="2147483787"/>
        </pc:sldMasterMkLst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2122345537" sldId="2147483776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2560318722" sldId="2147483777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1253307215" sldId="2147483778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1045950473" sldId="2147483779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4210873587" sldId="2147483780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2616583594" sldId="2147483781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2268425135" sldId="2147483782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3088593438" sldId="2147483783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2637687804" sldId="2147483784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1828675882" sldId="2147483785"/>
          </pc:sldLayoutMkLst>
        </pc:sldLayoutChg>
        <pc:sldLayoutChg chg="add del">
          <pc:chgData name="Beauchamps, Abigaël" userId="cb7904cb-f465-44f3-ad11-48bf2ca85804" providerId="ADAL" clId="{E82FF0AD-003E-466C-9743-584F15846FEE}" dt="2026-03-01T20:44:02.616" v="6" actId="26606"/>
          <pc:sldLayoutMkLst>
            <pc:docMk/>
            <pc:sldMasterMk cId="3049591691" sldId="2147483787"/>
            <pc:sldLayoutMk cId="695782075" sldId="2147483786"/>
          </pc:sldLayoutMkLst>
        </pc:sldLayoutChg>
      </pc:sldMasterChg>
      <pc:sldMasterChg chg="add addSldLayout">
        <pc:chgData name="Beauchamps, Abigaël" userId="cb7904cb-f465-44f3-ad11-48bf2ca85804" providerId="ADAL" clId="{E82FF0AD-003E-466C-9743-584F15846FEE}" dt="2026-03-01T20:44:02.667" v="7" actId="26606"/>
        <pc:sldMasterMkLst>
          <pc:docMk/>
          <pc:sldMasterMk cId="1068281359" sldId="2147483800"/>
        </pc:sldMasterMkLst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3710752472" sldId="2147483789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340249111" sldId="2147483790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1525207143" sldId="2147483791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2501621260" sldId="2147483792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221495114" sldId="2147483793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3321677599" sldId="2147483794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1182022510" sldId="2147483795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1194228592" sldId="2147483796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3084305550" sldId="2147483797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1868727971" sldId="2147483798"/>
          </pc:sldLayoutMkLst>
        </pc:sldLayoutChg>
        <pc:sldLayoutChg chg="add">
          <pc:chgData name="Beauchamps, Abigaël" userId="cb7904cb-f465-44f3-ad11-48bf2ca85804" providerId="ADAL" clId="{E82FF0AD-003E-466C-9743-584F15846FEE}" dt="2026-03-01T20:44:02.667" v="7" actId="26606"/>
          <pc:sldLayoutMkLst>
            <pc:docMk/>
            <pc:sldMasterMk cId="1068281359" sldId="2147483800"/>
            <pc:sldLayoutMk cId="2061192581" sldId="214748379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2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7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2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0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2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9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A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5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0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8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793" r:id="rId6"/>
    <p:sldLayoutId id="2147483789" r:id="rId7"/>
    <p:sldLayoutId id="2147483790" r:id="rId8"/>
    <p:sldLayoutId id="2147483791" r:id="rId9"/>
    <p:sldLayoutId id="2147483792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A86B28-7674-04D3-8B89-58BA4DAAD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2929664"/>
            <a:ext cx="6269347" cy="1428024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Abigaël Beauchamps – tp1</a:t>
            </a:r>
          </a:p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2551416</a:t>
            </a:r>
            <a:endParaRPr lang="fr-CA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160A64B-3915-54F3-5E27-6E71EAB6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29" r="11781"/>
          <a:stretch>
            <a:fillRect/>
          </a:stretch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67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393B2B-8F38-358C-BE52-DFD0D98C8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13" y="890830"/>
            <a:ext cx="9216173" cy="507634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4880B97-4275-6A89-EEB6-A7678DD40595}"/>
              </a:ext>
            </a:extLst>
          </p:cNvPr>
          <p:cNvSpPr txBox="1"/>
          <p:nvPr/>
        </p:nvSpPr>
        <p:spPr>
          <a:xfrm>
            <a:off x="561109" y="401030"/>
            <a:ext cx="50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Page 1</a:t>
            </a:r>
            <a:endParaRPr lang="fr-CA" sz="3000" dirty="0"/>
          </a:p>
        </p:txBody>
      </p:sp>
      <p:pic>
        <p:nvPicPr>
          <p:cNvPr id="5" name="defi1">
            <a:hlinkClick r:id="" action="ppaction://media"/>
            <a:extLst>
              <a:ext uri="{FF2B5EF4-FFF2-40B4-BE49-F238E27FC236}">
                <a16:creationId xmlns:a16="http://schemas.microsoft.com/office/drawing/2014/main" id="{A0A1B82F-6056-4284-1635-A4069BF71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429" y="505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8EB7A48-B61A-F5A5-A2FC-D5A42805AB27}"/>
              </a:ext>
            </a:extLst>
          </p:cNvPr>
          <p:cNvSpPr txBox="1"/>
          <p:nvPr/>
        </p:nvSpPr>
        <p:spPr>
          <a:xfrm>
            <a:off x="561109" y="401030"/>
            <a:ext cx="50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Page 2</a:t>
            </a:r>
            <a:endParaRPr lang="fr-CA" sz="3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4661C2-13FC-2648-A2C4-68778A0E0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63" y="987353"/>
            <a:ext cx="8832273" cy="4883294"/>
          </a:xfrm>
          <a:prstGeom prst="rect">
            <a:avLst/>
          </a:prstGeom>
        </p:spPr>
      </p:pic>
      <p:pic>
        <p:nvPicPr>
          <p:cNvPr id="5" name="defi2">
            <a:hlinkClick r:id="" action="ppaction://media"/>
            <a:extLst>
              <a:ext uri="{FF2B5EF4-FFF2-40B4-BE49-F238E27FC236}">
                <a16:creationId xmlns:a16="http://schemas.microsoft.com/office/drawing/2014/main" id="{ABEF1C3F-1E16-85B7-5E02-643E1E60F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09" y="49936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8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9B207F-8176-F807-D071-66182DC439B8}"/>
              </a:ext>
            </a:extLst>
          </p:cNvPr>
          <p:cNvSpPr txBox="1"/>
          <p:nvPr/>
        </p:nvSpPr>
        <p:spPr>
          <a:xfrm>
            <a:off x="561109" y="401030"/>
            <a:ext cx="50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Page 3</a:t>
            </a:r>
            <a:endParaRPr lang="fr-CA" sz="3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A7A096-1B67-26D0-B6A1-AF3BF965D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7" y="955028"/>
            <a:ext cx="8977745" cy="4949690"/>
          </a:xfrm>
          <a:prstGeom prst="rect">
            <a:avLst/>
          </a:prstGeom>
        </p:spPr>
      </p:pic>
      <p:pic>
        <p:nvPicPr>
          <p:cNvPr id="5" name="defi3">
            <a:hlinkClick r:id="" action="ppaction://media"/>
            <a:extLst>
              <a:ext uri="{FF2B5EF4-FFF2-40B4-BE49-F238E27FC236}">
                <a16:creationId xmlns:a16="http://schemas.microsoft.com/office/drawing/2014/main" id="{46CC3D46-ECDA-F3EB-E4FC-AD31CE47E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09" y="505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5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BAC7827-A9AA-2F9E-A981-12EF503A5725}"/>
              </a:ext>
            </a:extLst>
          </p:cNvPr>
          <p:cNvSpPr txBox="1"/>
          <p:nvPr/>
        </p:nvSpPr>
        <p:spPr>
          <a:xfrm>
            <a:off x="561109" y="401030"/>
            <a:ext cx="50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Page 4</a:t>
            </a:r>
            <a:endParaRPr lang="fr-CA" sz="3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A5CDF7-D9D3-AE68-8994-3D503F210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18" y="955028"/>
            <a:ext cx="9185904" cy="5074027"/>
          </a:xfrm>
          <a:prstGeom prst="rect">
            <a:avLst/>
          </a:prstGeom>
        </p:spPr>
      </p:pic>
      <p:pic>
        <p:nvPicPr>
          <p:cNvPr id="5" name="defi4">
            <a:hlinkClick r:id="" action="ppaction://media"/>
            <a:extLst>
              <a:ext uri="{FF2B5EF4-FFF2-40B4-BE49-F238E27FC236}">
                <a16:creationId xmlns:a16="http://schemas.microsoft.com/office/drawing/2014/main" id="{CBC561D9-04A3-372F-517E-DC667474E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09" y="5034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FC469DA-477B-E254-44EC-33AF19A41863}"/>
              </a:ext>
            </a:extLst>
          </p:cNvPr>
          <p:cNvSpPr txBox="1"/>
          <p:nvPr/>
        </p:nvSpPr>
        <p:spPr>
          <a:xfrm>
            <a:off x="561109" y="401030"/>
            <a:ext cx="50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Page 5</a:t>
            </a:r>
            <a:endParaRPr lang="fr-CA" sz="3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909B90-5789-3219-0D66-AD36C6DE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1009255"/>
            <a:ext cx="8728364" cy="4839489"/>
          </a:xfrm>
          <a:prstGeom prst="rect">
            <a:avLst/>
          </a:prstGeom>
        </p:spPr>
      </p:pic>
      <p:pic>
        <p:nvPicPr>
          <p:cNvPr id="5" name="defi5">
            <a:hlinkClick r:id="" action="ppaction://media"/>
            <a:extLst>
              <a:ext uri="{FF2B5EF4-FFF2-40B4-BE49-F238E27FC236}">
                <a16:creationId xmlns:a16="http://schemas.microsoft.com/office/drawing/2014/main" id="{75DC7CA1-8B15-A0E3-7B37-3D98360F9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840" y="49936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8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A840F9-486C-FC91-A9BA-031FC904F0F9}"/>
              </a:ext>
            </a:extLst>
          </p:cNvPr>
          <p:cNvSpPr txBox="1"/>
          <p:nvPr/>
        </p:nvSpPr>
        <p:spPr>
          <a:xfrm>
            <a:off x="561109" y="401030"/>
            <a:ext cx="50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Page 6</a:t>
            </a:r>
            <a:endParaRPr lang="fr-CA" sz="3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847086-39C0-349A-3DCC-7B0FC4D5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68" y="965739"/>
            <a:ext cx="8918864" cy="49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4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E348092-B75E-79C2-A171-65CD84A00CF8}"/>
              </a:ext>
            </a:extLst>
          </p:cNvPr>
          <p:cNvSpPr txBox="1"/>
          <p:nvPr/>
        </p:nvSpPr>
        <p:spPr>
          <a:xfrm>
            <a:off x="561109" y="401030"/>
            <a:ext cx="50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Page 7</a:t>
            </a:r>
            <a:endParaRPr lang="fr-CA" sz="3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BD81D5-0F25-E78C-7410-E91D2925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27" y="955028"/>
            <a:ext cx="9019945" cy="49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185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42338a-23cc-4e93-bfbb-d034ba619c7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6672029547164982812CE1636782C9" ma:contentTypeVersion="9" ma:contentTypeDescription="Crée un document." ma:contentTypeScope="" ma:versionID="3bf2878e762798eb0d36cccb2f9347b2">
  <xsd:schema xmlns:xsd="http://www.w3.org/2001/XMLSchema" xmlns:xs="http://www.w3.org/2001/XMLSchema" xmlns:p="http://schemas.microsoft.com/office/2006/metadata/properties" xmlns:ns3="d242338a-23cc-4e93-bfbb-d034ba619c7d" targetNamespace="http://schemas.microsoft.com/office/2006/metadata/properties" ma:root="true" ma:fieldsID="168f9aaba73f3bae68d67e873da80e5b" ns3:_="">
    <xsd:import namespace="d242338a-23cc-4e93-bfbb-d034ba619c7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42338a-23cc-4e93-bfbb-d034ba619c7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605D81-A688-4619-943B-FA5EB5C1B6E7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d242338a-23cc-4e93-bfbb-d034ba619c7d"/>
  </ds:schemaRefs>
</ds:datastoreItem>
</file>

<file path=customXml/itemProps2.xml><?xml version="1.0" encoding="utf-8"?>
<ds:datastoreItem xmlns:ds="http://schemas.openxmlformats.org/officeDocument/2006/customXml" ds:itemID="{B7A2E56C-02B3-40BC-BE17-5639BA8C3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CA5870-52B5-4AA7-BC5B-D7D76CB2C1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42338a-23cc-4e93-bfbb-d034ba619c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19</Words>
  <Application>Microsoft Office PowerPoint</Application>
  <PresentationFormat>Grand écran</PresentationFormat>
  <Paragraphs>9</Paragraphs>
  <Slides>8</Slides>
  <Notes>0</Notes>
  <HiddenSlides>0</HiddenSlides>
  <MMClips>5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Georgia Pro Cond Light</vt:lpstr>
      <vt:lpstr>Speak Pro</vt:lpstr>
      <vt:lpstr>RetrospectVTI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Beauchamps, Abigaël</dc:creator>
  <cp:lastModifiedBy>Beauchamps, Abigaël</cp:lastModifiedBy>
  <cp:revision>1</cp:revision>
  <dcterms:created xsi:type="dcterms:W3CDTF">2026-03-01T19:48:31Z</dcterms:created>
  <dcterms:modified xsi:type="dcterms:W3CDTF">2026-03-01T23:35:24Z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0x010100496672029547164982812CE1636782C9</vt:lpwstr>
  </property>
</Properties>
</file>